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81" r:id="rId4"/>
    <p:sldId id="260" r:id="rId5"/>
    <p:sldId id="276" r:id="rId6"/>
    <p:sldId id="277" r:id="rId7"/>
    <p:sldId id="278" r:id="rId8"/>
    <p:sldId id="283" r:id="rId9"/>
    <p:sldId id="286" r:id="rId10"/>
    <p:sldId id="288" r:id="rId11"/>
    <p:sldId id="290" r:id="rId12"/>
    <p:sldId id="291" r:id="rId13"/>
    <p:sldId id="294" r:id="rId14"/>
    <p:sldId id="287" r:id="rId15"/>
    <p:sldId id="293" r:id="rId16"/>
    <p:sldId id="296" r:id="rId17"/>
    <p:sldId id="310" r:id="rId18"/>
    <p:sldId id="307" r:id="rId19"/>
    <p:sldId id="308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666A"/>
    <a:srgbClr val="FFCB08"/>
    <a:srgbClr val="F79548"/>
    <a:srgbClr val="BD8CBF"/>
    <a:srgbClr val="F18040"/>
    <a:srgbClr val="C9749C"/>
    <a:srgbClr val="F04E2A"/>
    <a:srgbClr val="F04E30"/>
    <a:srgbClr val="B6B3E9"/>
    <a:srgbClr val="E7A9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87726" autoAdjust="0"/>
  </p:normalViewPr>
  <p:slideViewPr>
    <p:cSldViewPr snapToGrid="0" showGuides="1">
      <p:cViewPr>
        <p:scale>
          <a:sx n="100" d="100"/>
          <a:sy n="100" d="100"/>
        </p:scale>
        <p:origin x="-594" y="-54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Chart Title                         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D8CBF">
                <a:alpha val="76000"/>
              </a:srgb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53727">
                <a:alpha val="74000"/>
              </a:srgb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DC125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gapWidth val="288"/>
        <c:overlap val="18"/>
        <c:axId val="99914496"/>
        <c:axId val="99916032"/>
      </c:barChart>
      <c:catAx>
        <c:axId val="99914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16032"/>
        <c:crosses val="autoZero"/>
        <c:auto val="1"/>
        <c:lblAlgn val="ctr"/>
        <c:lblOffset val="100"/>
      </c:catAx>
      <c:valAx>
        <c:axId val="9991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1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en-IN" sz="1800" b="0" baseline="0" dirty="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+mn-cs"/>
              </a:rPr>
              <a:t>Chart Title                          </a:t>
            </a:r>
            <a:endParaRPr lang="en-IN" sz="1800" b="0" baseline="0" dirty="0">
              <a:latin typeface="Calibri Light" panose="020F0302020204030204" pitchFamily="34" charset="0"/>
            </a:endParaRPr>
          </a:p>
        </c:rich>
      </c:tx>
      <c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E94F5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rgbClr val="A26D9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2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3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4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accent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10</c:v>
                </c:pt>
              </c:numCache>
            </c:numRef>
          </c:val>
        </c:ser>
        <c:dLbls>
          <c:showCatName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10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10</c:v>
                      </c:pt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4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88514-0BA2-4DC0-9E54-B5E10E1C304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0B62A-CBBC-4834-8735-659E39FBB06E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10298A-01B2-4FFA-84D4-1E01B237ED0F}" type="parTrans" cxnId="{02BA2A49-DB0E-42F6-9871-F8DBC50DA2BA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AE603A-63AA-4042-A2A4-70B928E5F69A}" type="sibTrans" cxnId="{02BA2A49-DB0E-42F6-9871-F8DBC50DA2BA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1B9FCC-7646-4EDB-AB5E-2F3A3B9B671D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6CEEAD-2727-41CA-B562-77D7BFFCF136}" type="parTrans" cxnId="{1C745051-7E76-451E-9BC5-4EF022F1C8B3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656638-0EEA-4267-96AD-B99DEE868067}" type="sibTrans" cxnId="{1C745051-7E76-451E-9BC5-4EF022F1C8B3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DFA34F-7E5F-4974-92ED-ADFC54D12769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1E7228-6C74-4068-9DCE-24DDAEBC2FD4}" type="parTrans" cxnId="{0144DB41-B392-472F-9BB2-7F159805B54E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B17ED0-41C7-4155-B1E3-0795F5A63663}" type="sibTrans" cxnId="{0144DB41-B392-472F-9BB2-7F159805B54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407237-7B03-4E1E-8805-9AA62CAAD80A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21DDBA-C41A-4ED1-BCB7-6B5F603A670F}" type="parTrans" cxnId="{8CE0A68C-AF16-4237-AB51-266E2EEABB36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721736-DCA9-4DA3-924C-8FC29D1FA18F}" type="sibTrans" cxnId="{8CE0A68C-AF16-4237-AB51-266E2EEABB36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7FAB50-241E-4306-8034-1B83B7D9D14A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A334FB8-724A-4BAE-9977-451DFE6DEE22}" type="parTrans" cxnId="{800C0681-D4E6-437E-9910-2F283073975C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1C4959-545A-4C69-ACDB-4278421DEB46}" type="sibTrans" cxnId="{800C0681-D4E6-437E-9910-2F283073975C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E35E3A-3BD7-42BF-B24B-6694473B083A}">
      <dgm:prSet phldrT="[Text]" phldr="1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64C05E-20FE-4D33-849F-AD8A4DD6F1E5}" type="parTrans" cxnId="{0DB174A0-BD2F-43CF-BDCA-FCD27CCC0E04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71C4CE-92E0-41B0-A8B1-3071CF7C84D8}" type="sibTrans" cxnId="{0DB174A0-BD2F-43CF-BDCA-FCD27CCC0E04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073AAC-1D56-43FC-9671-0970E52B0475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 sz="160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</a:endParaRPr>
        </a:p>
      </dgm:t>
    </dgm:pt>
    <dgm:pt modelId="{AB50CBC1-8016-409D-8F2A-820E5CC1542E}" type="parTrans" cxnId="{E7877570-A16B-412F-9AEA-60C144ABA314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EDE1E4-65A8-4821-81D5-DD36A9879258}" type="sibTrans" cxnId="{E7877570-A16B-412F-9AEA-60C144ABA314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A8EC3E-F113-423F-8573-14C7CF2AD173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249E9B-02B2-4A0E-9B31-CDE471F0B5C9}" type="parTrans" cxnId="{DF1EA67B-FADE-4F7E-90A1-0FDC34FEBC46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39A919-C4CB-44D6-B036-5998EC408ECB}" type="sibTrans" cxnId="{DF1EA67B-FADE-4F7E-90A1-0FDC34FEBC46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75C4EF0-83EB-41C5-9C81-B1552033DBB7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D20EA0-E373-4288-A17B-8A934D5E83EC}" type="parTrans" cxnId="{61959567-4D32-40B6-9AFD-82CF6D7F5E63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A8B3A2-2921-4C05-8FAA-91E909350655}" type="sibTrans" cxnId="{61959567-4D32-40B6-9AFD-82CF6D7F5E63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0E2327-8F4C-456E-A1EE-C4790EC55ED4}" type="pres">
      <dgm:prSet presAssocID="{EF488514-0BA2-4DC0-9E54-B5E10E1C30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C6C43-8552-44B8-A0F3-00DB674DF750}" type="pres">
      <dgm:prSet presAssocID="{EF488514-0BA2-4DC0-9E54-B5E10E1C3043}" presName="hierFlow" presStyleCnt="0"/>
      <dgm:spPr/>
    </dgm:pt>
    <dgm:pt modelId="{60A5D307-AB2E-4B1E-9666-01C035018E09}" type="pres">
      <dgm:prSet presAssocID="{EF488514-0BA2-4DC0-9E54-B5E10E1C3043}" presName="firstBuf" presStyleCnt="0"/>
      <dgm:spPr/>
    </dgm:pt>
    <dgm:pt modelId="{47567310-91D0-48C6-9807-921AD0829B72}" type="pres">
      <dgm:prSet presAssocID="{EF488514-0BA2-4DC0-9E54-B5E10E1C304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E1DA37-6648-453C-A523-4AF30C08D298}" type="pres">
      <dgm:prSet presAssocID="{4C90B62A-CBBC-4834-8735-659E39FBB06E}" presName="Name17" presStyleCnt="0"/>
      <dgm:spPr/>
    </dgm:pt>
    <dgm:pt modelId="{A3CF909B-255F-4B34-A0F0-DB8209DFEB62}" type="pres">
      <dgm:prSet presAssocID="{4C90B62A-CBBC-4834-8735-659E39FBB06E}" presName="level1Shap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5604CC-3D8F-40DB-AFD9-9287B5421D2A}" type="pres">
      <dgm:prSet presAssocID="{4C90B62A-CBBC-4834-8735-659E39FBB06E}" presName="hierChild2" presStyleCnt="0"/>
      <dgm:spPr/>
    </dgm:pt>
    <dgm:pt modelId="{83453545-1C02-4E42-B34C-39F6D5181E50}" type="pres">
      <dgm:prSet presAssocID="{3D6CEEAD-2727-41CA-B562-77D7BFFCF136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88BF9ED-3E46-406F-AF3A-B42853A8A3AE}" type="pres">
      <dgm:prSet presAssocID="{3D6CEEAD-2727-41CA-B562-77D7BFFCF13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463242D-71F0-46C4-A911-8F35259368C9}" type="pres">
      <dgm:prSet presAssocID="{231B9FCC-7646-4EDB-AB5E-2F3A3B9B671D}" presName="Name30" presStyleCnt="0"/>
      <dgm:spPr/>
    </dgm:pt>
    <dgm:pt modelId="{C85B1D56-CFB2-4FF0-A995-B00E6A538430}" type="pres">
      <dgm:prSet presAssocID="{231B9FCC-7646-4EDB-AB5E-2F3A3B9B671D}" presName="level2Shape" presStyleLbl="node2" presStyleIdx="0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BD5FE9B-7599-4777-B756-825D7032661D}" type="pres">
      <dgm:prSet presAssocID="{231B9FCC-7646-4EDB-AB5E-2F3A3B9B671D}" presName="hierChild3" presStyleCnt="0"/>
      <dgm:spPr/>
    </dgm:pt>
    <dgm:pt modelId="{B2486D10-0007-4D53-9E22-4491F3A45942}" type="pres">
      <dgm:prSet presAssocID="{F01E7228-6C74-4068-9DCE-24DDAEBC2FD4}" presName="Name25" presStyleLbl="parChTrans1D3" presStyleIdx="0" presStyleCnt="3"/>
      <dgm:spPr/>
      <dgm:t>
        <a:bodyPr/>
        <a:lstStyle/>
        <a:p>
          <a:endParaRPr lang="en-US"/>
        </a:p>
      </dgm:t>
    </dgm:pt>
    <dgm:pt modelId="{71495084-4B4A-47C8-9F02-78971144549E}" type="pres">
      <dgm:prSet presAssocID="{F01E7228-6C74-4068-9DCE-24DDAEBC2FD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7325046-975C-4FB2-B4D3-67ED56B9AC84}" type="pres">
      <dgm:prSet presAssocID="{D7DFA34F-7E5F-4974-92ED-ADFC54D12769}" presName="Name30" presStyleCnt="0"/>
      <dgm:spPr/>
    </dgm:pt>
    <dgm:pt modelId="{A674D884-6E4C-46BF-BAD1-0F7E3BD5378C}" type="pres">
      <dgm:prSet presAssocID="{D7DFA34F-7E5F-4974-92ED-ADFC54D12769}" presName="level2Shape" presStyleLbl="node3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7D8251-9D64-45D5-AF20-A7BE79F6E072}" type="pres">
      <dgm:prSet presAssocID="{D7DFA34F-7E5F-4974-92ED-ADFC54D12769}" presName="hierChild3" presStyleCnt="0"/>
      <dgm:spPr/>
    </dgm:pt>
    <dgm:pt modelId="{DD7ED78C-6A6B-4A14-BEFF-F4243E571893}" type="pres">
      <dgm:prSet presAssocID="{FD21DDBA-C41A-4ED1-BCB7-6B5F603A670F}" presName="Name25" presStyleLbl="parChTrans1D3" presStyleIdx="1" presStyleCnt="3"/>
      <dgm:spPr/>
      <dgm:t>
        <a:bodyPr/>
        <a:lstStyle/>
        <a:p>
          <a:endParaRPr lang="en-US"/>
        </a:p>
      </dgm:t>
    </dgm:pt>
    <dgm:pt modelId="{8D47417E-9BD6-4C6C-9479-61D33E744BFF}" type="pres">
      <dgm:prSet presAssocID="{FD21DDBA-C41A-4ED1-BCB7-6B5F603A670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54BB79E-5146-411A-A429-6913EE4F34DB}" type="pres">
      <dgm:prSet presAssocID="{9D407237-7B03-4E1E-8805-9AA62CAAD80A}" presName="Name30" presStyleCnt="0"/>
      <dgm:spPr/>
    </dgm:pt>
    <dgm:pt modelId="{E1381015-81D9-4521-AFAF-AF14A5969D6D}" type="pres">
      <dgm:prSet presAssocID="{9D407237-7B03-4E1E-8805-9AA62CAAD80A}" presName="level2Shape" presStyleLbl="node3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E03FCC-717B-45DD-BA4B-8631668A5E02}" type="pres">
      <dgm:prSet presAssocID="{9D407237-7B03-4E1E-8805-9AA62CAAD80A}" presName="hierChild3" presStyleCnt="0"/>
      <dgm:spPr/>
    </dgm:pt>
    <dgm:pt modelId="{C3964148-FB10-4ABF-9732-C54063B938B9}" type="pres">
      <dgm:prSet presAssocID="{0A334FB8-724A-4BAE-9977-451DFE6DEE22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D602F64-EDDF-4D20-8432-E128AFC59AD4}" type="pres">
      <dgm:prSet presAssocID="{0A334FB8-724A-4BAE-9977-451DFE6DEE2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D87A8A-A6EF-4BD0-9211-829A828C04E0}" type="pres">
      <dgm:prSet presAssocID="{737FAB50-241E-4306-8034-1B83B7D9D14A}" presName="Name30" presStyleCnt="0"/>
      <dgm:spPr/>
    </dgm:pt>
    <dgm:pt modelId="{A3E7B0A8-D0EC-4329-89F7-7B1F4EDA3A9B}" type="pres">
      <dgm:prSet presAssocID="{737FAB50-241E-4306-8034-1B83B7D9D14A}" presName="level2Shape" presStyleLbl="node2" presStyleIdx="1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6B2696-D124-465F-98E6-7F4B798D6C4D}" type="pres">
      <dgm:prSet presAssocID="{737FAB50-241E-4306-8034-1B83B7D9D14A}" presName="hierChild3" presStyleCnt="0"/>
      <dgm:spPr/>
    </dgm:pt>
    <dgm:pt modelId="{942BB8A7-0CD8-4EEC-9ECA-C9A15132D233}" type="pres">
      <dgm:prSet presAssocID="{B664C05E-20FE-4D33-849F-AD8A4DD6F1E5}" presName="Name25" presStyleLbl="parChTrans1D3" presStyleIdx="2" presStyleCnt="3"/>
      <dgm:spPr/>
      <dgm:t>
        <a:bodyPr/>
        <a:lstStyle/>
        <a:p>
          <a:endParaRPr lang="en-US"/>
        </a:p>
      </dgm:t>
    </dgm:pt>
    <dgm:pt modelId="{BA59B01E-C187-49DE-9752-4F7420FB1CD2}" type="pres">
      <dgm:prSet presAssocID="{B664C05E-20FE-4D33-849F-AD8A4DD6F1E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864192D-FC3D-4D07-9574-7438C6D1A37C}" type="pres">
      <dgm:prSet presAssocID="{89E35E3A-3BD7-42BF-B24B-6694473B083A}" presName="Name30" presStyleCnt="0"/>
      <dgm:spPr/>
    </dgm:pt>
    <dgm:pt modelId="{69B8A134-1322-48F4-AF05-D1F03B11CD24}" type="pres">
      <dgm:prSet presAssocID="{89E35E3A-3BD7-42BF-B24B-6694473B083A}" presName="level2Shape" presStyleLbl="node3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7DEC98-3A68-4137-9F59-4EBDDF89A8AE}" type="pres">
      <dgm:prSet presAssocID="{89E35E3A-3BD7-42BF-B24B-6694473B083A}" presName="hierChild3" presStyleCnt="0"/>
      <dgm:spPr/>
    </dgm:pt>
    <dgm:pt modelId="{BC3E2865-D2A8-4D2D-824B-33D1D26FB394}" type="pres">
      <dgm:prSet presAssocID="{EF488514-0BA2-4DC0-9E54-B5E10E1C3043}" presName="bgShapesFlow" presStyleCnt="0"/>
      <dgm:spPr/>
    </dgm:pt>
    <dgm:pt modelId="{913648C4-AA24-4B86-92E9-EEF984F6EA2C}" type="pres">
      <dgm:prSet presAssocID="{AD073AAC-1D56-43FC-9671-0970E52B0475}" presName="rectComp" presStyleCnt="0"/>
      <dgm:spPr/>
    </dgm:pt>
    <dgm:pt modelId="{8FA61554-5A04-4A8B-9729-A190A09BEB4E}" type="pres">
      <dgm:prSet presAssocID="{AD073AAC-1D56-43FC-9671-0970E52B0475}" presName="bgRect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E5206CB-A035-44CD-B469-166246E76265}" type="pres">
      <dgm:prSet presAssocID="{AD073AAC-1D56-43FC-9671-0970E52B047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CD18-E70D-4DA7-B2FE-7BE314699099}" type="pres">
      <dgm:prSet presAssocID="{AD073AAC-1D56-43FC-9671-0970E52B0475}" presName="spComp" presStyleCnt="0"/>
      <dgm:spPr/>
    </dgm:pt>
    <dgm:pt modelId="{E0D07C10-8F25-42B6-9427-D28B64F70E27}" type="pres">
      <dgm:prSet presAssocID="{AD073AAC-1D56-43FC-9671-0970E52B0475}" presName="hSp" presStyleCnt="0"/>
      <dgm:spPr/>
    </dgm:pt>
    <dgm:pt modelId="{D801BD38-708B-4247-A0BD-DF509AC97795}" type="pres">
      <dgm:prSet presAssocID="{79A8EC3E-F113-423F-8573-14C7CF2AD173}" presName="rectComp" presStyleCnt="0"/>
      <dgm:spPr/>
    </dgm:pt>
    <dgm:pt modelId="{39422C95-213F-408C-AEDC-CAB3B2CA6B2E}" type="pres">
      <dgm:prSet presAssocID="{79A8EC3E-F113-423F-8573-14C7CF2AD173}" presName="bgRect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D1F57A-85F6-4B2F-A11A-1A462782C569}" type="pres">
      <dgm:prSet presAssocID="{79A8EC3E-F113-423F-8573-14C7CF2AD17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2AEB6-53BB-431A-BA9D-C70EFE38ED79}" type="pres">
      <dgm:prSet presAssocID="{79A8EC3E-F113-423F-8573-14C7CF2AD173}" presName="spComp" presStyleCnt="0"/>
      <dgm:spPr/>
    </dgm:pt>
    <dgm:pt modelId="{86F88816-4B24-4903-84EC-29D26A928B23}" type="pres">
      <dgm:prSet presAssocID="{79A8EC3E-F113-423F-8573-14C7CF2AD173}" presName="hSp" presStyleCnt="0"/>
      <dgm:spPr/>
    </dgm:pt>
    <dgm:pt modelId="{A3768498-FFD4-47B2-B30E-B48B226AAC55}" type="pres">
      <dgm:prSet presAssocID="{875C4EF0-83EB-41C5-9C81-B1552033DBB7}" presName="rectComp" presStyleCnt="0"/>
      <dgm:spPr/>
    </dgm:pt>
    <dgm:pt modelId="{8D98F186-01A4-4B2A-B835-629B704A4754}" type="pres">
      <dgm:prSet presAssocID="{875C4EF0-83EB-41C5-9C81-B1552033DBB7}" presName="bgRect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67AEA6-56D1-41DC-BC29-576C7B22B18D}" type="pres">
      <dgm:prSet presAssocID="{875C4EF0-83EB-41C5-9C81-B1552033DBB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EA67B-FADE-4F7E-90A1-0FDC34FEBC46}" srcId="{EF488514-0BA2-4DC0-9E54-B5E10E1C3043}" destId="{79A8EC3E-F113-423F-8573-14C7CF2AD173}" srcOrd="2" destOrd="0" parTransId="{7D249E9B-02B2-4A0E-9B31-CDE471F0B5C9}" sibTransId="{6A39A919-C4CB-44D6-B036-5998EC408ECB}"/>
    <dgm:cxn modelId="{0144DB41-B392-472F-9BB2-7F159805B54E}" srcId="{231B9FCC-7646-4EDB-AB5E-2F3A3B9B671D}" destId="{D7DFA34F-7E5F-4974-92ED-ADFC54D12769}" srcOrd="0" destOrd="0" parTransId="{F01E7228-6C74-4068-9DCE-24DDAEBC2FD4}" sibTransId="{3EB17ED0-41C7-4155-B1E3-0795F5A63663}"/>
    <dgm:cxn modelId="{B1C6331E-85BE-4937-8257-7AB4DCB6FFCC}" type="presOf" srcId="{4C90B62A-CBBC-4834-8735-659E39FBB06E}" destId="{A3CF909B-255F-4B34-A0F0-DB8209DFEB62}" srcOrd="0" destOrd="0" presId="urn:microsoft.com/office/officeart/2005/8/layout/hierarchy5"/>
    <dgm:cxn modelId="{9A8D4035-8546-4185-8206-EA9573532C6A}" type="presOf" srcId="{3D6CEEAD-2727-41CA-B562-77D7BFFCF136}" destId="{A88BF9ED-3E46-406F-AF3A-B42853A8A3AE}" srcOrd="1" destOrd="0" presId="urn:microsoft.com/office/officeart/2005/8/layout/hierarchy5"/>
    <dgm:cxn modelId="{D41ED526-E8BA-42C2-84DE-C60D78FA1703}" type="presOf" srcId="{FD21DDBA-C41A-4ED1-BCB7-6B5F603A670F}" destId="{8D47417E-9BD6-4C6C-9479-61D33E744BFF}" srcOrd="1" destOrd="0" presId="urn:microsoft.com/office/officeart/2005/8/layout/hierarchy5"/>
    <dgm:cxn modelId="{800C0681-D4E6-437E-9910-2F283073975C}" srcId="{4C90B62A-CBBC-4834-8735-659E39FBB06E}" destId="{737FAB50-241E-4306-8034-1B83B7D9D14A}" srcOrd="1" destOrd="0" parTransId="{0A334FB8-724A-4BAE-9977-451DFE6DEE22}" sibTransId="{2E1C4959-545A-4C69-ACDB-4278421DEB46}"/>
    <dgm:cxn modelId="{D6407265-FC3E-4277-802A-F64B13099592}" type="presOf" srcId="{AD073AAC-1D56-43FC-9671-0970E52B0475}" destId="{8FA61554-5A04-4A8B-9729-A190A09BEB4E}" srcOrd="0" destOrd="0" presId="urn:microsoft.com/office/officeart/2005/8/layout/hierarchy5"/>
    <dgm:cxn modelId="{97AF3669-9690-4BCD-AC01-3E7F3AFC085C}" type="presOf" srcId="{F01E7228-6C74-4068-9DCE-24DDAEBC2FD4}" destId="{B2486D10-0007-4D53-9E22-4491F3A45942}" srcOrd="0" destOrd="0" presId="urn:microsoft.com/office/officeart/2005/8/layout/hierarchy5"/>
    <dgm:cxn modelId="{74347468-0714-44C7-B488-F20D1339B6D5}" type="presOf" srcId="{D7DFA34F-7E5F-4974-92ED-ADFC54D12769}" destId="{A674D884-6E4C-46BF-BAD1-0F7E3BD5378C}" srcOrd="0" destOrd="0" presId="urn:microsoft.com/office/officeart/2005/8/layout/hierarchy5"/>
    <dgm:cxn modelId="{E72C6CAD-CBE2-4A86-B2B9-0C3EAA281F6F}" type="presOf" srcId="{B664C05E-20FE-4D33-849F-AD8A4DD6F1E5}" destId="{BA59B01E-C187-49DE-9752-4F7420FB1CD2}" srcOrd="1" destOrd="0" presId="urn:microsoft.com/office/officeart/2005/8/layout/hierarchy5"/>
    <dgm:cxn modelId="{CA73AA38-C9EC-4F8F-8063-6766FAFC4F3B}" type="presOf" srcId="{875C4EF0-83EB-41C5-9C81-B1552033DBB7}" destId="{8D98F186-01A4-4B2A-B835-629B704A4754}" srcOrd="0" destOrd="0" presId="urn:microsoft.com/office/officeart/2005/8/layout/hierarchy5"/>
    <dgm:cxn modelId="{28B8F44A-5917-472C-96BC-80C3C61B6091}" type="presOf" srcId="{0A334FB8-724A-4BAE-9977-451DFE6DEE22}" destId="{5D602F64-EDDF-4D20-8432-E128AFC59AD4}" srcOrd="1" destOrd="0" presId="urn:microsoft.com/office/officeart/2005/8/layout/hierarchy5"/>
    <dgm:cxn modelId="{1C745051-7E76-451E-9BC5-4EF022F1C8B3}" srcId="{4C90B62A-CBBC-4834-8735-659E39FBB06E}" destId="{231B9FCC-7646-4EDB-AB5E-2F3A3B9B671D}" srcOrd="0" destOrd="0" parTransId="{3D6CEEAD-2727-41CA-B562-77D7BFFCF136}" sibTransId="{BB656638-0EEA-4267-96AD-B99DEE868067}"/>
    <dgm:cxn modelId="{70F7B377-AD5E-4E8E-8F83-B8A8AA8D447C}" type="presOf" srcId="{231B9FCC-7646-4EDB-AB5E-2F3A3B9B671D}" destId="{C85B1D56-CFB2-4FF0-A995-B00E6A538430}" srcOrd="0" destOrd="0" presId="urn:microsoft.com/office/officeart/2005/8/layout/hierarchy5"/>
    <dgm:cxn modelId="{853735E6-3331-420D-BA77-D137D705AC95}" type="presOf" srcId="{89E35E3A-3BD7-42BF-B24B-6694473B083A}" destId="{69B8A134-1322-48F4-AF05-D1F03B11CD24}" srcOrd="0" destOrd="0" presId="urn:microsoft.com/office/officeart/2005/8/layout/hierarchy5"/>
    <dgm:cxn modelId="{350BE79E-6CF9-4A0A-95FE-234C4254C47C}" type="presOf" srcId="{737FAB50-241E-4306-8034-1B83B7D9D14A}" destId="{A3E7B0A8-D0EC-4329-89F7-7B1F4EDA3A9B}" srcOrd="0" destOrd="0" presId="urn:microsoft.com/office/officeart/2005/8/layout/hierarchy5"/>
    <dgm:cxn modelId="{A9ED015A-F69A-4617-B04C-5F5A88FD4CB6}" type="presOf" srcId="{F01E7228-6C74-4068-9DCE-24DDAEBC2FD4}" destId="{71495084-4B4A-47C8-9F02-78971144549E}" srcOrd="1" destOrd="0" presId="urn:microsoft.com/office/officeart/2005/8/layout/hierarchy5"/>
    <dgm:cxn modelId="{0DB174A0-BD2F-43CF-BDCA-FCD27CCC0E04}" srcId="{737FAB50-241E-4306-8034-1B83B7D9D14A}" destId="{89E35E3A-3BD7-42BF-B24B-6694473B083A}" srcOrd="0" destOrd="0" parTransId="{B664C05E-20FE-4D33-849F-AD8A4DD6F1E5}" sibTransId="{B271C4CE-92E0-41B0-A8B1-3071CF7C84D8}"/>
    <dgm:cxn modelId="{A8D798AD-F86E-4061-B930-5A7FD11668A0}" type="presOf" srcId="{FD21DDBA-C41A-4ED1-BCB7-6B5F603A670F}" destId="{DD7ED78C-6A6B-4A14-BEFF-F4243E571893}" srcOrd="0" destOrd="0" presId="urn:microsoft.com/office/officeart/2005/8/layout/hierarchy5"/>
    <dgm:cxn modelId="{C217EF64-F5F3-4973-B5E4-2E36D0A25EE0}" type="presOf" srcId="{3D6CEEAD-2727-41CA-B562-77D7BFFCF136}" destId="{83453545-1C02-4E42-B34C-39F6D5181E50}" srcOrd="0" destOrd="0" presId="urn:microsoft.com/office/officeart/2005/8/layout/hierarchy5"/>
    <dgm:cxn modelId="{8CE0A68C-AF16-4237-AB51-266E2EEABB36}" srcId="{231B9FCC-7646-4EDB-AB5E-2F3A3B9B671D}" destId="{9D407237-7B03-4E1E-8805-9AA62CAAD80A}" srcOrd="1" destOrd="0" parTransId="{FD21DDBA-C41A-4ED1-BCB7-6B5F603A670F}" sibTransId="{7F721736-DCA9-4DA3-924C-8FC29D1FA18F}"/>
    <dgm:cxn modelId="{0D87D624-3CAA-43D5-B9B8-57316023F839}" type="presOf" srcId="{875C4EF0-83EB-41C5-9C81-B1552033DBB7}" destId="{5C67AEA6-56D1-41DC-BC29-576C7B22B18D}" srcOrd="1" destOrd="0" presId="urn:microsoft.com/office/officeart/2005/8/layout/hierarchy5"/>
    <dgm:cxn modelId="{E7877570-A16B-412F-9AEA-60C144ABA314}" srcId="{EF488514-0BA2-4DC0-9E54-B5E10E1C3043}" destId="{AD073AAC-1D56-43FC-9671-0970E52B0475}" srcOrd="1" destOrd="0" parTransId="{AB50CBC1-8016-409D-8F2A-820E5CC1542E}" sibTransId="{40EDE1E4-65A8-4821-81D5-DD36A9879258}"/>
    <dgm:cxn modelId="{3DAE6195-1B72-459C-A5A9-170142BBB179}" type="presOf" srcId="{B664C05E-20FE-4D33-849F-AD8A4DD6F1E5}" destId="{942BB8A7-0CD8-4EEC-9ECA-C9A15132D233}" srcOrd="0" destOrd="0" presId="urn:microsoft.com/office/officeart/2005/8/layout/hierarchy5"/>
    <dgm:cxn modelId="{6996CB4A-2484-4BA7-86E2-B690AE3658F9}" type="presOf" srcId="{0A334FB8-724A-4BAE-9977-451DFE6DEE22}" destId="{C3964148-FB10-4ABF-9732-C54063B938B9}" srcOrd="0" destOrd="0" presId="urn:microsoft.com/office/officeart/2005/8/layout/hierarchy5"/>
    <dgm:cxn modelId="{02BA2A49-DB0E-42F6-9871-F8DBC50DA2BA}" srcId="{EF488514-0BA2-4DC0-9E54-B5E10E1C3043}" destId="{4C90B62A-CBBC-4834-8735-659E39FBB06E}" srcOrd="0" destOrd="0" parTransId="{C910298A-01B2-4FFA-84D4-1E01B237ED0F}" sibTransId="{5AAE603A-63AA-4042-A2A4-70B928E5F69A}"/>
    <dgm:cxn modelId="{771CCD25-0581-4A3A-AD0C-807DFDA625C6}" type="presOf" srcId="{AD073AAC-1D56-43FC-9671-0970E52B0475}" destId="{6E5206CB-A035-44CD-B469-166246E76265}" srcOrd="1" destOrd="0" presId="urn:microsoft.com/office/officeart/2005/8/layout/hierarchy5"/>
    <dgm:cxn modelId="{9FCEC55D-8117-4B51-8A7E-E74E7396BB25}" type="presOf" srcId="{79A8EC3E-F113-423F-8573-14C7CF2AD173}" destId="{39422C95-213F-408C-AEDC-CAB3B2CA6B2E}" srcOrd="0" destOrd="0" presId="urn:microsoft.com/office/officeart/2005/8/layout/hierarchy5"/>
    <dgm:cxn modelId="{37BD5486-473A-4180-AD43-C9DE2A61FC60}" type="presOf" srcId="{9D407237-7B03-4E1E-8805-9AA62CAAD80A}" destId="{E1381015-81D9-4521-AFAF-AF14A5969D6D}" srcOrd="0" destOrd="0" presId="urn:microsoft.com/office/officeart/2005/8/layout/hierarchy5"/>
    <dgm:cxn modelId="{61959567-4D32-40B6-9AFD-82CF6D7F5E63}" srcId="{EF488514-0BA2-4DC0-9E54-B5E10E1C3043}" destId="{875C4EF0-83EB-41C5-9C81-B1552033DBB7}" srcOrd="3" destOrd="0" parTransId="{C3D20EA0-E373-4288-A17B-8A934D5E83EC}" sibTransId="{EAA8B3A2-2921-4C05-8FAA-91E909350655}"/>
    <dgm:cxn modelId="{61BF38DA-F525-4F14-933F-19B9562AA1CB}" type="presOf" srcId="{EF488514-0BA2-4DC0-9E54-B5E10E1C3043}" destId="{8A0E2327-8F4C-456E-A1EE-C4790EC55ED4}" srcOrd="0" destOrd="0" presId="urn:microsoft.com/office/officeart/2005/8/layout/hierarchy5"/>
    <dgm:cxn modelId="{2AC8ACF6-38C9-40A6-AC90-CFC567AC459B}" type="presOf" srcId="{79A8EC3E-F113-423F-8573-14C7CF2AD173}" destId="{75D1F57A-85F6-4B2F-A11A-1A462782C569}" srcOrd="1" destOrd="0" presId="urn:microsoft.com/office/officeart/2005/8/layout/hierarchy5"/>
    <dgm:cxn modelId="{0DF22C82-9A27-43B2-BD73-6B8DA685EC58}" type="presParOf" srcId="{8A0E2327-8F4C-456E-A1EE-C4790EC55ED4}" destId="{B9AC6C43-8552-44B8-A0F3-00DB674DF750}" srcOrd="0" destOrd="0" presId="urn:microsoft.com/office/officeart/2005/8/layout/hierarchy5"/>
    <dgm:cxn modelId="{25E8DB59-2699-4DC0-A91C-918A72CA3D11}" type="presParOf" srcId="{B9AC6C43-8552-44B8-A0F3-00DB674DF750}" destId="{60A5D307-AB2E-4B1E-9666-01C035018E09}" srcOrd="0" destOrd="0" presId="urn:microsoft.com/office/officeart/2005/8/layout/hierarchy5"/>
    <dgm:cxn modelId="{F60A766C-302D-4A73-93C7-F934D9607342}" type="presParOf" srcId="{B9AC6C43-8552-44B8-A0F3-00DB674DF750}" destId="{47567310-91D0-48C6-9807-921AD0829B72}" srcOrd="1" destOrd="0" presId="urn:microsoft.com/office/officeart/2005/8/layout/hierarchy5"/>
    <dgm:cxn modelId="{8611B812-484B-48F2-9AB3-B9CB11784495}" type="presParOf" srcId="{47567310-91D0-48C6-9807-921AD0829B72}" destId="{12E1DA37-6648-453C-A523-4AF30C08D298}" srcOrd="0" destOrd="0" presId="urn:microsoft.com/office/officeart/2005/8/layout/hierarchy5"/>
    <dgm:cxn modelId="{5B035551-74FE-43DF-B09D-5BCCCBE64A63}" type="presParOf" srcId="{12E1DA37-6648-453C-A523-4AF30C08D298}" destId="{A3CF909B-255F-4B34-A0F0-DB8209DFEB62}" srcOrd="0" destOrd="0" presId="urn:microsoft.com/office/officeart/2005/8/layout/hierarchy5"/>
    <dgm:cxn modelId="{58A6E70E-2905-4774-BC5D-E27DDBD189B0}" type="presParOf" srcId="{12E1DA37-6648-453C-A523-4AF30C08D298}" destId="{D35604CC-3D8F-40DB-AFD9-9287B5421D2A}" srcOrd="1" destOrd="0" presId="urn:microsoft.com/office/officeart/2005/8/layout/hierarchy5"/>
    <dgm:cxn modelId="{269AAEA0-CCA6-4983-A1C7-17AA9DA92C92}" type="presParOf" srcId="{D35604CC-3D8F-40DB-AFD9-9287B5421D2A}" destId="{83453545-1C02-4E42-B34C-39F6D5181E50}" srcOrd="0" destOrd="0" presId="urn:microsoft.com/office/officeart/2005/8/layout/hierarchy5"/>
    <dgm:cxn modelId="{560D1B8D-7642-406E-8C32-8F24AE5DB629}" type="presParOf" srcId="{83453545-1C02-4E42-B34C-39F6D5181E50}" destId="{A88BF9ED-3E46-406F-AF3A-B42853A8A3AE}" srcOrd="0" destOrd="0" presId="urn:microsoft.com/office/officeart/2005/8/layout/hierarchy5"/>
    <dgm:cxn modelId="{90CAB122-9C0C-415F-8356-902520742D6A}" type="presParOf" srcId="{D35604CC-3D8F-40DB-AFD9-9287B5421D2A}" destId="{B463242D-71F0-46C4-A911-8F35259368C9}" srcOrd="1" destOrd="0" presId="urn:microsoft.com/office/officeart/2005/8/layout/hierarchy5"/>
    <dgm:cxn modelId="{E9DCCD13-395E-406D-A284-5232A53C2278}" type="presParOf" srcId="{B463242D-71F0-46C4-A911-8F35259368C9}" destId="{C85B1D56-CFB2-4FF0-A995-B00E6A538430}" srcOrd="0" destOrd="0" presId="urn:microsoft.com/office/officeart/2005/8/layout/hierarchy5"/>
    <dgm:cxn modelId="{E66C8F55-D87C-4035-AF87-5E9A25BFFAB4}" type="presParOf" srcId="{B463242D-71F0-46C4-A911-8F35259368C9}" destId="{7BD5FE9B-7599-4777-B756-825D7032661D}" srcOrd="1" destOrd="0" presId="urn:microsoft.com/office/officeart/2005/8/layout/hierarchy5"/>
    <dgm:cxn modelId="{016B0B6F-9794-4BEF-818D-4D057073A6F8}" type="presParOf" srcId="{7BD5FE9B-7599-4777-B756-825D7032661D}" destId="{B2486D10-0007-4D53-9E22-4491F3A45942}" srcOrd="0" destOrd="0" presId="urn:microsoft.com/office/officeart/2005/8/layout/hierarchy5"/>
    <dgm:cxn modelId="{B0C52095-57EA-4440-9207-ECF44759B2D3}" type="presParOf" srcId="{B2486D10-0007-4D53-9E22-4491F3A45942}" destId="{71495084-4B4A-47C8-9F02-78971144549E}" srcOrd="0" destOrd="0" presId="urn:microsoft.com/office/officeart/2005/8/layout/hierarchy5"/>
    <dgm:cxn modelId="{8FABE772-D14F-4511-8021-867FF79A5665}" type="presParOf" srcId="{7BD5FE9B-7599-4777-B756-825D7032661D}" destId="{37325046-975C-4FB2-B4D3-67ED56B9AC84}" srcOrd="1" destOrd="0" presId="urn:microsoft.com/office/officeart/2005/8/layout/hierarchy5"/>
    <dgm:cxn modelId="{94467F4B-52E9-415B-95DE-5D5C401201AA}" type="presParOf" srcId="{37325046-975C-4FB2-B4D3-67ED56B9AC84}" destId="{A674D884-6E4C-46BF-BAD1-0F7E3BD5378C}" srcOrd="0" destOrd="0" presId="urn:microsoft.com/office/officeart/2005/8/layout/hierarchy5"/>
    <dgm:cxn modelId="{C120A663-9449-4963-9930-8211834AAB59}" type="presParOf" srcId="{37325046-975C-4FB2-B4D3-67ED56B9AC84}" destId="{C07D8251-9D64-45D5-AF20-A7BE79F6E072}" srcOrd="1" destOrd="0" presId="urn:microsoft.com/office/officeart/2005/8/layout/hierarchy5"/>
    <dgm:cxn modelId="{228DFCD8-C610-4045-807C-8121AB760676}" type="presParOf" srcId="{7BD5FE9B-7599-4777-B756-825D7032661D}" destId="{DD7ED78C-6A6B-4A14-BEFF-F4243E571893}" srcOrd="2" destOrd="0" presId="urn:microsoft.com/office/officeart/2005/8/layout/hierarchy5"/>
    <dgm:cxn modelId="{D4DF32A6-6848-4A97-8589-B8EF332F7DCA}" type="presParOf" srcId="{DD7ED78C-6A6B-4A14-BEFF-F4243E571893}" destId="{8D47417E-9BD6-4C6C-9479-61D33E744BFF}" srcOrd="0" destOrd="0" presId="urn:microsoft.com/office/officeart/2005/8/layout/hierarchy5"/>
    <dgm:cxn modelId="{C778C60E-9036-4D6C-9B29-00AC637E6A93}" type="presParOf" srcId="{7BD5FE9B-7599-4777-B756-825D7032661D}" destId="{D54BB79E-5146-411A-A429-6913EE4F34DB}" srcOrd="3" destOrd="0" presId="urn:microsoft.com/office/officeart/2005/8/layout/hierarchy5"/>
    <dgm:cxn modelId="{484F8747-A78C-4136-A4FF-2EC52D4AD6B1}" type="presParOf" srcId="{D54BB79E-5146-411A-A429-6913EE4F34DB}" destId="{E1381015-81D9-4521-AFAF-AF14A5969D6D}" srcOrd="0" destOrd="0" presId="urn:microsoft.com/office/officeart/2005/8/layout/hierarchy5"/>
    <dgm:cxn modelId="{DBBB4C5A-0B92-4D49-8878-9F5F8E27320C}" type="presParOf" srcId="{D54BB79E-5146-411A-A429-6913EE4F34DB}" destId="{BEE03FCC-717B-45DD-BA4B-8631668A5E02}" srcOrd="1" destOrd="0" presId="urn:microsoft.com/office/officeart/2005/8/layout/hierarchy5"/>
    <dgm:cxn modelId="{84147C11-BB02-4759-88DE-EFFD6FFD2130}" type="presParOf" srcId="{D35604CC-3D8F-40DB-AFD9-9287B5421D2A}" destId="{C3964148-FB10-4ABF-9732-C54063B938B9}" srcOrd="2" destOrd="0" presId="urn:microsoft.com/office/officeart/2005/8/layout/hierarchy5"/>
    <dgm:cxn modelId="{3FA0220C-0E28-435D-9EB5-575772D47C53}" type="presParOf" srcId="{C3964148-FB10-4ABF-9732-C54063B938B9}" destId="{5D602F64-EDDF-4D20-8432-E128AFC59AD4}" srcOrd="0" destOrd="0" presId="urn:microsoft.com/office/officeart/2005/8/layout/hierarchy5"/>
    <dgm:cxn modelId="{4D2596DF-2ED0-419B-AD83-5D0613E33260}" type="presParOf" srcId="{D35604CC-3D8F-40DB-AFD9-9287B5421D2A}" destId="{38D87A8A-A6EF-4BD0-9211-829A828C04E0}" srcOrd="3" destOrd="0" presId="urn:microsoft.com/office/officeart/2005/8/layout/hierarchy5"/>
    <dgm:cxn modelId="{673649DD-D391-4197-9492-17BD75570E99}" type="presParOf" srcId="{38D87A8A-A6EF-4BD0-9211-829A828C04E0}" destId="{A3E7B0A8-D0EC-4329-89F7-7B1F4EDA3A9B}" srcOrd="0" destOrd="0" presId="urn:microsoft.com/office/officeart/2005/8/layout/hierarchy5"/>
    <dgm:cxn modelId="{ED1F9FEB-C17D-42C5-9BDC-D9E358B7E5CB}" type="presParOf" srcId="{38D87A8A-A6EF-4BD0-9211-829A828C04E0}" destId="{CC6B2696-D124-465F-98E6-7F4B798D6C4D}" srcOrd="1" destOrd="0" presId="urn:microsoft.com/office/officeart/2005/8/layout/hierarchy5"/>
    <dgm:cxn modelId="{A4667B58-3688-4472-AFD2-1496FBA2C114}" type="presParOf" srcId="{CC6B2696-D124-465F-98E6-7F4B798D6C4D}" destId="{942BB8A7-0CD8-4EEC-9ECA-C9A15132D233}" srcOrd="0" destOrd="0" presId="urn:microsoft.com/office/officeart/2005/8/layout/hierarchy5"/>
    <dgm:cxn modelId="{80A65998-E3A3-4911-B6C8-9741389064D3}" type="presParOf" srcId="{942BB8A7-0CD8-4EEC-9ECA-C9A15132D233}" destId="{BA59B01E-C187-49DE-9752-4F7420FB1CD2}" srcOrd="0" destOrd="0" presId="urn:microsoft.com/office/officeart/2005/8/layout/hierarchy5"/>
    <dgm:cxn modelId="{E64E5C4B-E4DF-4FB5-A455-6CE380C5CA5D}" type="presParOf" srcId="{CC6B2696-D124-465F-98E6-7F4B798D6C4D}" destId="{3864192D-FC3D-4D07-9574-7438C6D1A37C}" srcOrd="1" destOrd="0" presId="urn:microsoft.com/office/officeart/2005/8/layout/hierarchy5"/>
    <dgm:cxn modelId="{BE38BE9E-4D0B-48BF-8A9F-5D6484E7E7C5}" type="presParOf" srcId="{3864192D-FC3D-4D07-9574-7438C6D1A37C}" destId="{69B8A134-1322-48F4-AF05-D1F03B11CD24}" srcOrd="0" destOrd="0" presId="urn:microsoft.com/office/officeart/2005/8/layout/hierarchy5"/>
    <dgm:cxn modelId="{2F146BB1-1B61-4643-AFDB-8F376717412A}" type="presParOf" srcId="{3864192D-FC3D-4D07-9574-7438C6D1A37C}" destId="{EA7DEC98-3A68-4137-9F59-4EBDDF89A8AE}" srcOrd="1" destOrd="0" presId="urn:microsoft.com/office/officeart/2005/8/layout/hierarchy5"/>
    <dgm:cxn modelId="{C00117DE-8B8A-45CC-B456-42E30B2E9355}" type="presParOf" srcId="{8A0E2327-8F4C-456E-A1EE-C4790EC55ED4}" destId="{BC3E2865-D2A8-4D2D-824B-33D1D26FB394}" srcOrd="1" destOrd="0" presId="urn:microsoft.com/office/officeart/2005/8/layout/hierarchy5"/>
    <dgm:cxn modelId="{57962EC7-FF50-477C-8F46-CB60B1D5F3E4}" type="presParOf" srcId="{BC3E2865-D2A8-4D2D-824B-33D1D26FB394}" destId="{913648C4-AA24-4B86-92E9-EEF984F6EA2C}" srcOrd="0" destOrd="0" presId="urn:microsoft.com/office/officeart/2005/8/layout/hierarchy5"/>
    <dgm:cxn modelId="{67BEC553-EC5C-4D54-9C4D-5CD33A949881}" type="presParOf" srcId="{913648C4-AA24-4B86-92E9-EEF984F6EA2C}" destId="{8FA61554-5A04-4A8B-9729-A190A09BEB4E}" srcOrd="0" destOrd="0" presId="urn:microsoft.com/office/officeart/2005/8/layout/hierarchy5"/>
    <dgm:cxn modelId="{9ED98CFA-9774-44E4-AE6D-2461D1C1B005}" type="presParOf" srcId="{913648C4-AA24-4B86-92E9-EEF984F6EA2C}" destId="{6E5206CB-A035-44CD-B469-166246E76265}" srcOrd="1" destOrd="0" presId="urn:microsoft.com/office/officeart/2005/8/layout/hierarchy5"/>
    <dgm:cxn modelId="{026F31FE-6B92-46F9-AAF1-C5C73B9C62A7}" type="presParOf" srcId="{BC3E2865-D2A8-4D2D-824B-33D1D26FB394}" destId="{8907CD18-E70D-4DA7-B2FE-7BE314699099}" srcOrd="1" destOrd="0" presId="urn:microsoft.com/office/officeart/2005/8/layout/hierarchy5"/>
    <dgm:cxn modelId="{16F0ECE5-8AC9-4EB1-A25D-FE2C204C834C}" type="presParOf" srcId="{8907CD18-E70D-4DA7-B2FE-7BE314699099}" destId="{E0D07C10-8F25-42B6-9427-D28B64F70E27}" srcOrd="0" destOrd="0" presId="urn:microsoft.com/office/officeart/2005/8/layout/hierarchy5"/>
    <dgm:cxn modelId="{76AE6E20-021B-41D4-8229-A89F24EC0A50}" type="presParOf" srcId="{BC3E2865-D2A8-4D2D-824B-33D1D26FB394}" destId="{D801BD38-708B-4247-A0BD-DF509AC97795}" srcOrd="2" destOrd="0" presId="urn:microsoft.com/office/officeart/2005/8/layout/hierarchy5"/>
    <dgm:cxn modelId="{6250AD79-6621-4431-9C52-71555F3BD402}" type="presParOf" srcId="{D801BD38-708B-4247-A0BD-DF509AC97795}" destId="{39422C95-213F-408C-AEDC-CAB3B2CA6B2E}" srcOrd="0" destOrd="0" presId="urn:microsoft.com/office/officeart/2005/8/layout/hierarchy5"/>
    <dgm:cxn modelId="{262D1D43-D345-4682-8065-99F4D6623820}" type="presParOf" srcId="{D801BD38-708B-4247-A0BD-DF509AC97795}" destId="{75D1F57A-85F6-4B2F-A11A-1A462782C569}" srcOrd="1" destOrd="0" presId="urn:microsoft.com/office/officeart/2005/8/layout/hierarchy5"/>
    <dgm:cxn modelId="{30CBF2DA-612C-4333-8B2A-7A8BE55610AA}" type="presParOf" srcId="{BC3E2865-D2A8-4D2D-824B-33D1D26FB394}" destId="{8752AEB6-53BB-431A-BA9D-C70EFE38ED79}" srcOrd="3" destOrd="0" presId="urn:microsoft.com/office/officeart/2005/8/layout/hierarchy5"/>
    <dgm:cxn modelId="{B383C7E5-30B6-406C-A29F-146ADE44C137}" type="presParOf" srcId="{8752AEB6-53BB-431A-BA9D-C70EFE38ED79}" destId="{86F88816-4B24-4903-84EC-29D26A928B23}" srcOrd="0" destOrd="0" presId="urn:microsoft.com/office/officeart/2005/8/layout/hierarchy5"/>
    <dgm:cxn modelId="{EE4FA88F-56D0-4E1B-90AD-0F78D67F3870}" type="presParOf" srcId="{BC3E2865-D2A8-4D2D-824B-33D1D26FB394}" destId="{A3768498-FFD4-47B2-B30E-B48B226AAC55}" srcOrd="4" destOrd="0" presId="urn:microsoft.com/office/officeart/2005/8/layout/hierarchy5"/>
    <dgm:cxn modelId="{C67A54E1-8434-4F0E-99AE-B1DFECF7BEE0}" type="presParOf" srcId="{A3768498-FFD4-47B2-B30E-B48B226AAC55}" destId="{8D98F186-01A4-4B2A-B835-629B704A4754}" srcOrd="0" destOrd="0" presId="urn:microsoft.com/office/officeart/2005/8/layout/hierarchy5"/>
    <dgm:cxn modelId="{5C418BC8-21DD-40F4-A2EC-FAE3849B0431}" type="presParOf" srcId="{A3768498-FFD4-47B2-B30E-B48B226AAC55}" destId="{5C67AEA6-56D1-41DC-BC29-576C7B22B18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548AA-0B95-4599-8ED4-A823DBC82A3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D0343-B9A2-4A9F-B4EF-C3FB80DEFBFA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 sz="1800" b="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</a:endParaRPr>
        </a:p>
      </dgm:t>
    </dgm:pt>
    <dgm:pt modelId="{DCD77CD9-8BD8-423D-B623-2CC54CE59920}" type="parTrans" cxnId="{7BB34246-ECB2-4FE3-98B7-9EE43263365A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DF59CC-C5F8-480F-9FF2-DB9D21B00A39}" type="sibTrans" cxnId="{7BB34246-ECB2-4FE3-98B7-9EE43263365A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4EF339C-388B-4C72-9696-2F9AFAC7F78A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 sz="1800" b="0" dirty="0">
            <a:solidFill>
              <a:schemeClr val="bg1"/>
            </a:solidFill>
          </a:endParaRPr>
        </a:p>
      </dgm:t>
    </dgm:pt>
    <dgm:pt modelId="{792CF8B8-E651-41F7-9095-C5F341215EE8}" type="parTrans" cxnId="{0807691D-12FA-4DD3-9728-1F50E648ECA0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6E6599-6BBB-4B52-AE33-170D5CABFEE7}" type="sibTrans" cxnId="{0807691D-12FA-4DD3-9728-1F50E648ECA0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328AD3-9788-4596-A844-5A9C5B57CCA2}">
      <dgm:prSet phldrT="[Text]" phldr="1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 sz="1800" b="0" dirty="0">
            <a:solidFill>
              <a:schemeClr val="bg1"/>
            </a:solidFill>
          </a:endParaRPr>
        </a:p>
      </dgm:t>
    </dgm:pt>
    <dgm:pt modelId="{2141C2D3-3797-49D4-9F76-BB42344B6CA0}" type="parTrans" cxnId="{4989E964-9D11-4716-AD91-C9500AA8C851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F89629-8B3E-4E93-B8B0-C6D59D508D71}" type="sibTrans" cxnId="{4989E964-9D11-4716-AD91-C9500AA8C851}">
      <dgm:prSet/>
      <dgm:spPr/>
      <dgm:t>
        <a:bodyPr/>
        <a:lstStyle/>
        <a:p>
          <a:endParaRPr lang="en-US" sz="18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FC45F6E-A1B0-49CB-B739-01025F50975E}" type="pres">
      <dgm:prSet presAssocID="{76E548AA-0B95-4599-8ED4-A823DBC82A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D4245-ED2C-4B46-A812-AF0D27FE7ECC}" type="pres">
      <dgm:prSet presAssocID="{CF7D0343-B9A2-4A9F-B4EF-C3FB80DEFBFA}" presName="roof" presStyleLbl="dkBgShp" presStyleIdx="0" presStyleCnt="2" custScaleY="61774" custLinFactNeighborX="26608" custLinFactNeighborY="-8856"/>
      <dgm:spPr/>
      <dgm:t>
        <a:bodyPr/>
        <a:lstStyle/>
        <a:p>
          <a:endParaRPr lang="en-US"/>
        </a:p>
      </dgm:t>
    </dgm:pt>
    <dgm:pt modelId="{FCB3152E-C593-41C5-9DB4-49E6DE36CC71}" type="pres">
      <dgm:prSet presAssocID="{CF7D0343-B9A2-4A9F-B4EF-C3FB80DEFBFA}" presName="pillars" presStyleCnt="0"/>
      <dgm:spPr/>
    </dgm:pt>
    <dgm:pt modelId="{35941C86-8B3A-4A18-928B-93AF53441031}" type="pres">
      <dgm:prSet presAssocID="{CF7D0343-B9A2-4A9F-B4EF-C3FB80DEFBFA}" presName="pillar1" presStyleLbl="node1" presStyleIdx="0" presStyleCnt="2" custScaleY="107162" custLinFactNeighborY="-9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53072-6A0D-4F4C-8C7A-B9C8F08D0B32}" type="pres">
      <dgm:prSet presAssocID="{08328AD3-9788-4596-A844-5A9C5B57CCA2}" presName="pillarX" presStyleLbl="node1" presStyleIdx="1" presStyleCnt="2" custScaleY="107162" custLinFactNeighborY="-9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52B6-5CEC-4274-B386-76A9E736C652}" type="pres">
      <dgm:prSet presAssocID="{CF7D0343-B9A2-4A9F-B4EF-C3FB80DEFBFA}" presName="base" presStyleLbl="dkBgShp" presStyleIdx="1" presStyleCnt="2" custFlipVert="1" custScaleY="34106" custLinFactNeighborY="-8553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</dgm:ptLst>
  <dgm:cxnLst>
    <dgm:cxn modelId="{4989E964-9D11-4716-AD91-C9500AA8C851}" srcId="{CF7D0343-B9A2-4A9F-B4EF-C3FB80DEFBFA}" destId="{08328AD3-9788-4596-A844-5A9C5B57CCA2}" srcOrd="1" destOrd="0" parTransId="{2141C2D3-3797-49D4-9F76-BB42344B6CA0}" sibTransId="{B1F89629-8B3E-4E93-B8B0-C6D59D508D71}"/>
    <dgm:cxn modelId="{0807691D-12FA-4DD3-9728-1F50E648ECA0}" srcId="{CF7D0343-B9A2-4A9F-B4EF-C3FB80DEFBFA}" destId="{94EF339C-388B-4C72-9696-2F9AFAC7F78A}" srcOrd="0" destOrd="0" parTransId="{792CF8B8-E651-41F7-9095-C5F341215EE8}" sibTransId="{5D6E6599-6BBB-4B52-AE33-170D5CABFEE7}"/>
    <dgm:cxn modelId="{7BB34246-ECB2-4FE3-98B7-9EE43263365A}" srcId="{76E548AA-0B95-4599-8ED4-A823DBC82A39}" destId="{CF7D0343-B9A2-4A9F-B4EF-C3FB80DEFBFA}" srcOrd="0" destOrd="0" parTransId="{DCD77CD9-8BD8-423D-B623-2CC54CE59920}" sibTransId="{68DF59CC-C5F8-480F-9FF2-DB9D21B00A39}"/>
    <dgm:cxn modelId="{3361270C-99A5-4E36-A884-6EC7E9D92ACB}" type="presOf" srcId="{08328AD3-9788-4596-A844-5A9C5B57CCA2}" destId="{BA153072-6A0D-4F4C-8C7A-B9C8F08D0B32}" srcOrd="0" destOrd="0" presId="urn:microsoft.com/office/officeart/2005/8/layout/hList3"/>
    <dgm:cxn modelId="{62AEDB57-1A91-458C-B3F0-D85A11F38A0A}" type="presOf" srcId="{76E548AA-0B95-4599-8ED4-A823DBC82A39}" destId="{3FC45F6E-A1B0-49CB-B739-01025F50975E}" srcOrd="0" destOrd="0" presId="urn:microsoft.com/office/officeart/2005/8/layout/hList3"/>
    <dgm:cxn modelId="{CE037566-3086-4A48-BBA6-BFD87CC51924}" type="presOf" srcId="{94EF339C-388B-4C72-9696-2F9AFAC7F78A}" destId="{35941C86-8B3A-4A18-928B-93AF53441031}" srcOrd="0" destOrd="0" presId="urn:microsoft.com/office/officeart/2005/8/layout/hList3"/>
    <dgm:cxn modelId="{C5899411-EE33-47EB-82B1-49475E04EF4C}" type="presOf" srcId="{CF7D0343-B9A2-4A9F-B4EF-C3FB80DEFBFA}" destId="{7C9D4245-ED2C-4B46-A812-AF0D27FE7ECC}" srcOrd="0" destOrd="0" presId="urn:microsoft.com/office/officeart/2005/8/layout/hList3"/>
    <dgm:cxn modelId="{F0894F32-486B-4B30-A5EA-548408E4E479}" type="presParOf" srcId="{3FC45F6E-A1B0-49CB-B739-01025F50975E}" destId="{7C9D4245-ED2C-4B46-A812-AF0D27FE7ECC}" srcOrd="0" destOrd="0" presId="urn:microsoft.com/office/officeart/2005/8/layout/hList3"/>
    <dgm:cxn modelId="{EE2EFAAF-43B6-4874-B5BB-C29E2E093910}" type="presParOf" srcId="{3FC45F6E-A1B0-49CB-B739-01025F50975E}" destId="{FCB3152E-C593-41C5-9DB4-49E6DE36CC71}" srcOrd="1" destOrd="0" presId="urn:microsoft.com/office/officeart/2005/8/layout/hList3"/>
    <dgm:cxn modelId="{7BCC93DF-441A-4703-A648-D411927E45E3}" type="presParOf" srcId="{FCB3152E-C593-41C5-9DB4-49E6DE36CC71}" destId="{35941C86-8B3A-4A18-928B-93AF53441031}" srcOrd="0" destOrd="0" presId="urn:microsoft.com/office/officeart/2005/8/layout/hList3"/>
    <dgm:cxn modelId="{4D6AC8E6-B1A2-4B16-A44C-FBD51C215D84}" type="presParOf" srcId="{FCB3152E-C593-41C5-9DB4-49E6DE36CC71}" destId="{BA153072-6A0D-4F4C-8C7A-B9C8F08D0B32}" srcOrd="1" destOrd="0" presId="urn:microsoft.com/office/officeart/2005/8/layout/hList3"/>
    <dgm:cxn modelId="{161B89A5-32AD-4CC8-AB5A-21BF7FC6FE8F}" type="presParOf" srcId="{3FC45F6E-A1B0-49CB-B739-01025F50975E}" destId="{BD1652B6-5CEC-4274-B386-76A9E736C652}" srcOrd="2" destOrd="0" presId="urn:microsoft.com/office/officeart/2005/8/layout/h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F443-E5E3-474F-88B6-DA9DA70EB05A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112-F812-449A-A796-050B164E9FA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672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4" y="1855454"/>
            <a:ext cx="4795539" cy="1717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39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8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4584701" y="1352551"/>
            <a:ext cx="3931840" cy="302895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94373"/>
            <a:ext cx="3904058" cy="329803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49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4584701" y="1352551"/>
            <a:ext cx="3931840" cy="302895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0" y="1352551"/>
            <a:ext cx="3752850" cy="3048001"/>
          </a:xfrm>
        </p:spPr>
        <p:txBody>
          <a:bodyPr/>
          <a:lstStyle>
            <a:lvl1pPr marL="2286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0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>
            <a:lvl1pPr marL="2286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>
            <a:lvl1pPr marL="2286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Char char="■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23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0"/>
          </p:nvPr>
        </p:nvSpPr>
        <p:spPr>
          <a:xfrm>
            <a:off x="469822" y="1650581"/>
            <a:ext cx="2387678" cy="287077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3032047" y="1650581"/>
            <a:ext cx="5549978" cy="28707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>
            <a:normAutofit/>
          </a:bodyPr>
          <a:lstStyle>
            <a:lvl1pPr marL="285750" indent="-285750" algn="l">
              <a:buClr>
                <a:srgbClr val="FFC000"/>
              </a:buClr>
              <a:buSzPct val="125000"/>
              <a:buFontTx/>
              <a:buChar char="■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69822" y="2023757"/>
            <a:ext cx="2387678" cy="287077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3"/>
          </p:nvPr>
        </p:nvSpPr>
        <p:spPr>
          <a:xfrm>
            <a:off x="3032047" y="2023757"/>
            <a:ext cx="5549978" cy="28707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rmAutofit/>
          </a:bodyPr>
          <a:lstStyle>
            <a:lvl1pPr marL="285750" indent="-285750" algn="l">
              <a:buClr>
                <a:schemeClr val="accent2"/>
              </a:buClr>
              <a:buSzPct val="125000"/>
              <a:buFontTx/>
              <a:buChar char="■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4"/>
          </p:nvPr>
        </p:nvSpPr>
        <p:spPr>
          <a:xfrm>
            <a:off x="469822" y="2396933"/>
            <a:ext cx="2387678" cy="287077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5"/>
          </p:nvPr>
        </p:nvSpPr>
        <p:spPr>
          <a:xfrm>
            <a:off x="3032047" y="2396933"/>
            <a:ext cx="5549978" cy="28707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b">
            <a:normAutofit/>
          </a:bodyPr>
          <a:lstStyle>
            <a:lvl1pPr marL="285750" indent="-285750" algn="l">
              <a:buClr>
                <a:schemeClr val="accent2"/>
              </a:buClr>
              <a:buSzPct val="125000"/>
              <a:buFontTx/>
              <a:buChar char="■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6"/>
          </p:nvPr>
        </p:nvSpPr>
        <p:spPr>
          <a:xfrm>
            <a:off x="469822" y="2770108"/>
            <a:ext cx="2387678" cy="287077"/>
          </a:xfr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7"/>
          </p:nvPr>
        </p:nvSpPr>
        <p:spPr>
          <a:xfrm>
            <a:off x="3032047" y="2770108"/>
            <a:ext cx="5549978" cy="287077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anchor="b">
            <a:normAutofit/>
          </a:bodyPr>
          <a:lstStyle>
            <a:lvl1pPr marL="285750" indent="-285750" algn="l">
              <a:buClr>
                <a:schemeClr val="accent2"/>
              </a:buClr>
              <a:buSzPct val="125000"/>
              <a:buFontTx/>
              <a:buChar char="■"/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04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002406352"/>
              </p:ext>
            </p:extLst>
          </p:nvPr>
        </p:nvGraphicFramePr>
        <p:xfrm>
          <a:off x="1333502" y="1609722"/>
          <a:ext cx="6476996" cy="268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580"/>
                <a:gridCol w="927354"/>
                <a:gridCol w="927354"/>
                <a:gridCol w="927354"/>
                <a:gridCol w="927354"/>
              </a:tblGrid>
              <a:tr h="223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Particulars</a:t>
                      </a:r>
                      <a:endParaRPr lang="en-US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1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1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1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1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1666A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795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795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795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795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F79548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LOREM IPSUM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XX</a:t>
                      </a:r>
                      <a:endParaRPr lang="en-US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rgbClr val="BD8CBF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95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790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="" xmlns:p14="http://schemas.microsoft.com/office/powerpoint/2010/main" val="3208286477"/>
              </p:ext>
            </p:extLst>
          </p:nvPr>
        </p:nvGraphicFramePr>
        <p:xfrm>
          <a:off x="1524000" y="15049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06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aphicFrame>
        <p:nvGraphicFramePr>
          <p:cNvPr id="22" name="Chart 21"/>
          <p:cNvGraphicFramePr/>
          <p:nvPr userDrawn="1">
            <p:extLst>
              <p:ext uri="{D42A27DB-BD31-4B8C-83A1-F6EECF244321}">
                <p14:modId xmlns="" xmlns:p14="http://schemas.microsoft.com/office/powerpoint/2010/main" val="2690761346"/>
              </p:ext>
            </p:extLst>
          </p:nvPr>
        </p:nvGraphicFramePr>
        <p:xfrm>
          <a:off x="3869636" y="1604341"/>
          <a:ext cx="4678017" cy="237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 Placeholder 2"/>
          <p:cNvSpPr>
            <a:spLocks noGrp="1"/>
          </p:cNvSpPr>
          <p:nvPr>
            <p:ph type="body" idx="19"/>
          </p:nvPr>
        </p:nvSpPr>
        <p:spPr>
          <a:xfrm>
            <a:off x="629842" y="2584848"/>
            <a:ext cx="3040458" cy="282178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42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aphicFrame>
        <p:nvGraphicFramePr>
          <p:cNvPr id="22" name="Chart 21"/>
          <p:cNvGraphicFramePr/>
          <p:nvPr userDrawn="1">
            <p:extLst>
              <p:ext uri="{D42A27DB-BD31-4B8C-83A1-F6EECF244321}">
                <p14:modId xmlns="" xmlns:p14="http://schemas.microsoft.com/office/powerpoint/2010/main" val="511657464"/>
              </p:ext>
            </p:extLst>
          </p:nvPr>
        </p:nvGraphicFramePr>
        <p:xfrm>
          <a:off x="4072836" y="1604341"/>
          <a:ext cx="4678017" cy="237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23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="" xmlns:p14="http://schemas.microsoft.com/office/powerpoint/2010/main" val="1005511136"/>
              </p:ext>
            </p:extLst>
          </p:nvPr>
        </p:nvGraphicFramePr>
        <p:xfrm>
          <a:off x="714375" y="1604341"/>
          <a:ext cx="3257550" cy="258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11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28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c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677"/>
            <a:ext cx="9144000" cy="19278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2877624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5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tc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942"/>
            <a:ext cx="9144000" cy="19278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661941"/>
            <a:ext cx="8229600" cy="857250"/>
          </a:xfrm>
          <a:prstGeom prst="rect">
            <a:avLst/>
          </a:prstGeom>
        </p:spPr>
        <p:txBody>
          <a:bodyPr/>
          <a:lstStyle>
            <a:lvl1pPr algn="ctr">
              <a:defRPr sz="3000" kern="9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43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F8B0-3E24-4224-A70F-63D9AA87635C}" type="datetimeFigureOut">
              <a:rPr lang="en-IN" smtClean="0"/>
              <a:pPr/>
              <a:t>17-02-2017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54A2-012D-44F0-B90D-D090D34CF3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2644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6543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98464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Table of contents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69256"/>
            <a:ext cx="6825058" cy="2969420"/>
          </a:xfrm>
        </p:spPr>
        <p:txBody>
          <a:bodyPr>
            <a:normAutofit/>
          </a:bodyPr>
          <a:lstStyle>
            <a:lvl1pPr marL="514350" indent="-514350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10500" y="1669256"/>
            <a:ext cx="706041" cy="2969420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7404101" y="1383507"/>
            <a:ext cx="1112441" cy="254794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PAGE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34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65798"/>
            <a:ext cx="7904558" cy="32980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457201" y="769810"/>
            <a:ext cx="8229600" cy="34289"/>
            <a:chOff x="317500" y="3264370"/>
            <a:chExt cx="8400561" cy="84667"/>
          </a:xfrm>
        </p:grpSpPr>
        <p:sp>
          <p:nvSpPr>
            <p:cNvPr id="33" name="Rectangle 32"/>
            <p:cNvSpPr/>
            <p:nvPr userDrawn="1"/>
          </p:nvSpPr>
          <p:spPr>
            <a:xfrm>
              <a:off x="317500" y="3264370"/>
              <a:ext cx="2273300" cy="84667"/>
            </a:xfrm>
            <a:prstGeom prst="rect">
              <a:avLst/>
            </a:prstGeom>
            <a:solidFill>
              <a:srgbClr val="A26D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47191" y="3264370"/>
              <a:ext cx="170963" cy="84667"/>
            </a:xfrm>
            <a:prstGeom prst="rect">
              <a:avLst/>
            </a:prstGeom>
            <a:solidFill>
              <a:srgbClr val="A654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18154" y="3264370"/>
              <a:ext cx="1738923" cy="84667"/>
            </a:xfrm>
            <a:prstGeom prst="rect">
              <a:avLst/>
            </a:prstGeom>
            <a:solidFill>
              <a:srgbClr val="FDC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4357078" y="3264370"/>
              <a:ext cx="382954" cy="84667"/>
            </a:xfrm>
            <a:prstGeom prst="rect">
              <a:avLst/>
            </a:prstGeom>
            <a:solidFill>
              <a:srgbClr val="E5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740031" y="3264370"/>
              <a:ext cx="1777999" cy="84667"/>
            </a:xfrm>
            <a:prstGeom prst="rect">
              <a:avLst/>
            </a:prstGeom>
            <a:solidFill>
              <a:srgbClr val="E94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518031" y="3264370"/>
              <a:ext cx="140678" cy="84667"/>
            </a:xfrm>
            <a:prstGeom prst="rect">
              <a:avLst/>
            </a:prstGeom>
            <a:solidFill>
              <a:srgbClr val="E53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6658708" y="3264370"/>
              <a:ext cx="2059353" cy="84667"/>
            </a:xfrm>
            <a:prstGeom prst="rect">
              <a:avLst/>
            </a:prstGeom>
            <a:solidFill>
              <a:srgbClr val="F1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noFill/>
                  </a:ln>
                </a:rPr>
                <a:t> </a:t>
              </a:r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018"/>
            <a:ext cx="8229600" cy="25495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0"/>
          </p:nvPr>
        </p:nvSpPr>
        <p:spPr>
          <a:xfrm>
            <a:off x="628650" y="1023598"/>
            <a:ext cx="7886700" cy="353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chemeClr val="accent2"/>
              </a:buClr>
              <a:buFontTx/>
              <a:buChar char="■"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Tx/>
              <a:buChar char="■"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Tx/>
              <a:buChar char="■"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Tx/>
              <a:buChar char="■"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Char char="■"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4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69515" y="2025534"/>
            <a:ext cx="778466" cy="248134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291425" y="1782388"/>
            <a:ext cx="3308456" cy="248134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369515" y="2025534"/>
            <a:ext cx="230366" cy="2311788"/>
          </a:xfrm>
          <a:prstGeom prst="rect">
            <a:avLst/>
          </a:prstGeom>
          <a:solidFill>
            <a:srgbClr val="F04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02051" y="0"/>
            <a:ext cx="3701849" cy="191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91425" y="1782388"/>
            <a:ext cx="3078090" cy="131708"/>
          </a:xfrm>
          <a:prstGeom prst="rect">
            <a:avLst/>
          </a:prstGeom>
          <a:solidFill>
            <a:srgbClr val="C97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15900" y="1254009"/>
            <a:ext cx="4318000" cy="857250"/>
          </a:xfrm>
          <a:prstGeom prst="rect">
            <a:avLst/>
          </a:prstGeom>
        </p:spPr>
        <p:txBody>
          <a:bodyPr/>
          <a:lstStyle>
            <a:lvl1pPr algn="ctr">
              <a:defRPr sz="3000" kern="90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8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888118" y="823509"/>
            <a:ext cx="2255883" cy="169191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230356" y="2041504"/>
            <a:ext cx="3401890" cy="255141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888117" y="2043594"/>
            <a:ext cx="1744128" cy="471827"/>
          </a:xfrm>
          <a:prstGeom prst="rect">
            <a:avLst/>
          </a:prstGeom>
          <a:solidFill>
            <a:srgbClr val="F04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415826" y="941976"/>
            <a:ext cx="1318327" cy="9887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416037" y="0"/>
            <a:ext cx="2472080" cy="82350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209756" y="314738"/>
            <a:ext cx="678361" cy="508771"/>
          </a:xfrm>
          <a:prstGeom prst="rect">
            <a:avLst/>
          </a:prstGeom>
          <a:solidFill>
            <a:srgbClr val="C97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520292" y="547639"/>
            <a:ext cx="832775" cy="624581"/>
          </a:xfrm>
          <a:prstGeom prst="rect">
            <a:avLst/>
          </a:prstGeom>
          <a:solidFill>
            <a:srgbClr val="F1666A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>
          <a:xfrm>
            <a:off x="254000" y="1862432"/>
            <a:ext cx="4724400" cy="857250"/>
          </a:xfrm>
          <a:prstGeom prst="rect">
            <a:avLst/>
          </a:prstGeom>
        </p:spPr>
        <p:txBody>
          <a:bodyPr/>
          <a:lstStyle>
            <a:lvl1pPr algn="ctr">
              <a:defRPr sz="3000" b="0" kern="900" cap="all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-7446"/>
            <a:ext cx="2936975" cy="2202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914614"/>
            <a:ext cx="1689606" cy="126720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394785" y="1047120"/>
            <a:ext cx="2381325" cy="178599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394785" y="1914614"/>
            <a:ext cx="294831" cy="918500"/>
          </a:xfrm>
          <a:prstGeom prst="rect">
            <a:avLst/>
          </a:prstGeom>
          <a:solidFill>
            <a:srgbClr val="F04E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513079" y="-16052"/>
            <a:ext cx="1689606" cy="12672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515023" y="1047120"/>
            <a:ext cx="1261087" cy="204033"/>
          </a:xfrm>
          <a:prstGeom prst="rect">
            <a:avLst/>
          </a:prstGeom>
          <a:solidFill>
            <a:srgbClr val="F04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394784" y="1047120"/>
            <a:ext cx="1120238" cy="867494"/>
          </a:xfrm>
          <a:prstGeom prst="rect">
            <a:avLst/>
          </a:prstGeom>
          <a:solidFill>
            <a:srgbClr val="C97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"/>
          <p:cNvSpPr>
            <a:spLocks noGrp="1"/>
          </p:cNvSpPr>
          <p:nvPr>
            <p:ph type="title" hasCustomPrompt="1"/>
          </p:nvPr>
        </p:nvSpPr>
        <p:spPr>
          <a:xfrm>
            <a:off x="3911600" y="2689746"/>
            <a:ext cx="4902200" cy="857250"/>
          </a:xfrm>
          <a:prstGeom prst="rect">
            <a:avLst/>
          </a:prstGeom>
        </p:spPr>
        <p:txBody>
          <a:bodyPr/>
          <a:lstStyle>
            <a:lvl1pPr algn="ctr">
              <a:defRPr sz="3000" kern="90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30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6124729" y="807450"/>
            <a:ext cx="1318327" cy="9887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124728" y="1702640"/>
            <a:ext cx="1975436" cy="148157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443056" y="1702639"/>
            <a:ext cx="1700945" cy="25514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4465055" y="0"/>
            <a:ext cx="2472080" cy="1315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6124729" y="807092"/>
            <a:ext cx="812407" cy="508771"/>
          </a:xfrm>
          <a:prstGeom prst="rect">
            <a:avLst/>
          </a:prstGeom>
          <a:solidFill>
            <a:srgbClr val="C97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868110" y="1318265"/>
            <a:ext cx="1256618" cy="93470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7443056" y="1702640"/>
            <a:ext cx="657109" cy="1481577"/>
          </a:xfrm>
          <a:prstGeom prst="rect">
            <a:avLst/>
          </a:prstGeom>
          <a:solidFill>
            <a:srgbClr val="E53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2"/>
          <p:cNvSpPr>
            <a:spLocks noGrp="1"/>
          </p:cNvSpPr>
          <p:nvPr>
            <p:ph type="title" hasCustomPrompt="1"/>
          </p:nvPr>
        </p:nvSpPr>
        <p:spPr>
          <a:xfrm>
            <a:off x="152400" y="1575321"/>
            <a:ext cx="4521200" cy="857250"/>
          </a:xfrm>
          <a:prstGeom prst="rect">
            <a:avLst/>
          </a:prstGeom>
        </p:spPr>
        <p:txBody>
          <a:bodyPr/>
          <a:lstStyle>
            <a:lvl1pPr algn="ctr">
              <a:defRPr sz="3000" kern="90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8" y="4649603"/>
            <a:ext cx="1035125" cy="370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49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287"/>
            <a:ext cx="7886700" cy="58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264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5498-8B49-4368-8398-49106946F199}" type="datetimeFigureOut">
              <a:rPr lang="en-US" smtClean="0"/>
              <a:pPr/>
              <a:t>17/02/2017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B5EF-EC91-485C-9C3C-74B77AC88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7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7" r:id="rId4"/>
    <p:sldLayoutId id="2147483686" r:id="rId5"/>
    <p:sldLayoutId id="2147483675" r:id="rId6"/>
    <p:sldLayoutId id="2147483683" r:id="rId7"/>
    <p:sldLayoutId id="2147483684" r:id="rId8"/>
    <p:sldLayoutId id="2147483685" r:id="rId9"/>
    <p:sldLayoutId id="2147483681" r:id="rId10"/>
    <p:sldLayoutId id="2147483682" r:id="rId11"/>
    <p:sldLayoutId id="2147483687" r:id="rId12"/>
    <p:sldLayoutId id="2147483678" r:id="rId13"/>
    <p:sldLayoutId id="2147483688" r:id="rId14"/>
    <p:sldLayoutId id="2147483690" r:id="rId15"/>
    <p:sldLayoutId id="2147483679" r:id="rId16"/>
    <p:sldLayoutId id="2147483680" r:id="rId17"/>
    <p:sldLayoutId id="2147483691" r:id="rId18"/>
    <p:sldLayoutId id="2147483689" r:id="rId19"/>
    <p:sldLayoutId id="214748369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6262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Tx/>
        <a:buChar char="■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Tx/>
        <a:buChar char="■"/>
        <a:defRPr sz="2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Tx/>
        <a:buChar char="■"/>
        <a:defRPr sz="2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Tx/>
        <a:buChar char="■"/>
        <a:defRPr sz="2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Tx/>
        <a:buChar char="■"/>
        <a:defRPr sz="2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nirudh.Mehta\Documents\VK_CIFA%202017\rp_bp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255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MYTHS  ABOUT  RISK 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77" y="992221"/>
            <a:ext cx="80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2226" name="Picture 2" descr="http://www.moneylife.in/site/userimage/image/1408606131_earningcurve2_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237" y="865155"/>
            <a:ext cx="3754943" cy="38164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4460" y="3970020"/>
            <a:ext cx="1905377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Risk Tolerance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4540" y="1361553"/>
            <a:ext cx="1905377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Risk Profiling</a:t>
            </a:r>
            <a:endParaRPr lang="en-IN" sz="2000" b="1" dirty="0"/>
          </a:p>
        </p:txBody>
      </p:sp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OLD HABITS DIE HARD 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77" y="992221"/>
            <a:ext cx="80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https://encrypted-tbn3.gstatic.com/images?q=tbn:ANd9GcQ4s6P6cO1OdlnZ2sGIciKh6cxjvP0Ize0v_xanMJ9n7QYid-3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362950" cy="26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Si3ueXiYRBnrCyU4_bsBZCiYL6D8GXmfxgaeVYtoGkpXxZuo9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95674"/>
            <a:ext cx="8607425" cy="1085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28" y="859013"/>
            <a:ext cx="8229600" cy="38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3137" y="1000733"/>
            <a:ext cx="21967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Analyzer !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496" y="1054566"/>
            <a:ext cx="1915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Decider !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ONE BRAIN…TWO PARTS 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71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agelproductions.com/assets/5sense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44" y="868680"/>
            <a:ext cx="3192781" cy="1701163"/>
          </a:xfrm>
          <a:prstGeom prst="rect">
            <a:avLst/>
          </a:prstGeom>
          <a:noFill/>
          <a:ln w="57150">
            <a:noFill/>
          </a:ln>
          <a:extLst/>
        </p:spPr>
      </p:pic>
      <p:sp>
        <p:nvSpPr>
          <p:cNvPr id="4" name="Plus 3"/>
          <p:cNvSpPr/>
          <p:nvPr/>
        </p:nvSpPr>
        <p:spPr>
          <a:xfrm>
            <a:off x="4317444" y="2497458"/>
            <a:ext cx="621502" cy="54482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606503" y="2966083"/>
            <a:ext cx="60433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Emotions </a:t>
            </a:r>
            <a:r>
              <a:rPr lang="en-US" sz="3200" b="1" cap="none" spc="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r>
              <a:rPr lang="en-US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Imagination</a:t>
            </a:r>
            <a:endParaRPr lang="en-US" sz="32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3657" y="4095750"/>
            <a:ext cx="388715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 x p e r I e n c 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MEMORY MANAGEMENT !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397093" y="3636568"/>
            <a:ext cx="462203" cy="278098"/>
          </a:xfrm>
          <a:prstGeom prst="downArrow">
            <a:avLst>
              <a:gd name="adj1" fmla="val 50000"/>
              <a:gd name="adj2" fmla="val 35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219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BIAS IS THE BASIS 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77" y="992221"/>
            <a:ext cx="80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Anirudh.Mehta\Desktop\BIASES_ALONG_THE_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25" y="866775"/>
            <a:ext cx="68707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TWO PEOPLE WHO CAN HELP YOU FIRST 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77" y="992221"/>
            <a:ext cx="80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76"/>
            <a:ext cx="4567705" cy="3343274"/>
          </a:xfrm>
          <a:prstGeom prst="rect">
            <a:avLst/>
          </a:prstGeom>
          <a:noFill/>
        </p:spPr>
      </p:pic>
      <p:pic>
        <p:nvPicPr>
          <p:cNvPr id="57348" name="Picture 4" descr="Image result for mohnish pabr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710" y="904875"/>
            <a:ext cx="4585290" cy="335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GET AWARE &amp; TAKE CHARGE !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909638"/>
            <a:ext cx="61531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SUBCONSICOUS MINDS ARE CONSCIOUS! </a:t>
            </a:r>
            <a:br>
              <a:rPr lang="en-IN" dirty="0" smtClean="0"/>
            </a:br>
            <a:r>
              <a:rPr lang="en-IN" sz="2400" dirty="0" smtClean="0"/>
              <a:t>(READY  FOR  YOUR  MEETING?)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95300" y="914400"/>
            <a:ext cx="8181975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5775" y="2190750"/>
            <a:ext cx="8181975" cy="1181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" y="3457575"/>
            <a:ext cx="8181975" cy="1181100"/>
          </a:xfrm>
          <a:prstGeom prst="rect">
            <a:avLst/>
          </a:prstGeom>
          <a:solidFill>
            <a:srgbClr val="F1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6572" y="1105173"/>
            <a:ext cx="133825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Impact of visuals &amp; colours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9085" y="1109327"/>
            <a:ext cx="1338253" cy="819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IN" sz="1600" b="1" dirty="0" smtClean="0"/>
              <a:t>Priming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10594" y="2399286"/>
            <a:ext cx="1374800" cy="72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sz="1600" b="1" dirty="0" smtClean="0"/>
              <a:t>‘Quality Time’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88874" y="2399284"/>
            <a:ext cx="1374800" cy="721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sz="1600" b="1" dirty="0" smtClean="0"/>
              <a:t>Meeting ‘Setup’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65848" y="2408234"/>
            <a:ext cx="1374800" cy="712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sz="1600" b="1" dirty="0" smtClean="0"/>
              <a:t>‘Audio Video’ ‘Setup’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22942" y="3708719"/>
            <a:ext cx="1324903" cy="7220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N" sz="1600" b="1" dirty="0" smtClean="0"/>
              <a:t>‘Repeat Mode’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76274" y="3714285"/>
            <a:ext cx="1324903" cy="71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N" sz="1600" b="1" dirty="0" smtClean="0"/>
              <a:t>Genuine Gifting</a:t>
            </a:r>
            <a:endParaRPr lang="en-US" sz="1600" b="1" dirty="0"/>
          </a:p>
        </p:txBody>
      </p:sp>
      <p:sp>
        <p:nvSpPr>
          <p:cNvPr id="2" name="Oval 1"/>
          <p:cNvSpPr/>
          <p:nvPr/>
        </p:nvSpPr>
        <p:spPr>
          <a:xfrm>
            <a:off x="81199" y="1295881"/>
            <a:ext cx="1440179" cy="449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BEFORE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83819" y="2482464"/>
            <a:ext cx="1440179" cy="449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DURING</a:t>
            </a:r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81199" y="3844980"/>
            <a:ext cx="1440179" cy="449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AFTER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099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PERFECT PARTNERS!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1560" y="955965"/>
            <a:ext cx="6873240" cy="37074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Gamechanger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Tools’ for distributors / advisors</a:t>
            </a: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Movie properties</a:t>
            </a: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Visually oriented online experiences</a:t>
            </a: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Learning from Behavioural Finance</a:t>
            </a:r>
          </a:p>
        </p:txBody>
      </p:sp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READ THIS OUT ALOUD 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00101"/>
            <a:ext cx="8010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3387"/>
            <a:ext cx="9144000" cy="85725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INVESTOR INSIGHTS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47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178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CHOICE YOU HAVE MADE TODAY</a:t>
            </a:r>
            <a:endParaRPr lang="en-US" dirty="0"/>
          </a:p>
        </p:txBody>
      </p:sp>
      <p:pic>
        <p:nvPicPr>
          <p:cNvPr id="5" name="rp_b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499" y="838200"/>
            <a:ext cx="8251825" cy="3714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Mandatory Disclaimer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28" y="1001949"/>
            <a:ext cx="8171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This presentation contains highly </a:t>
            </a:r>
            <a:r>
              <a:rPr lang="en-IN" b="1" dirty="0" smtClean="0">
                <a:solidFill>
                  <a:srgbClr val="FFFF00"/>
                </a:solidFill>
              </a:rPr>
              <a:t>graphical content 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pPr algn="just"/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It will gyrate between the </a:t>
            </a:r>
            <a:r>
              <a:rPr lang="en-IN" b="1" dirty="0" smtClean="0">
                <a:solidFill>
                  <a:srgbClr val="FFFF00"/>
                </a:solidFill>
              </a:rPr>
              <a:t>highly boring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to the </a:t>
            </a:r>
            <a:r>
              <a:rPr lang="en-IN" b="1" dirty="0" smtClean="0">
                <a:solidFill>
                  <a:srgbClr val="FFFF00"/>
                </a:solidFill>
              </a:rPr>
              <a:t>hard-to-believe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you may hear for the very first time</a:t>
            </a:r>
          </a:p>
          <a:p>
            <a:pPr algn="just"/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Much of the presented research has been done by professionals. For mastering these and incorporating  them into your practice, </a:t>
            </a:r>
            <a:r>
              <a:rPr lang="en-IN" b="1" dirty="0" smtClean="0">
                <a:solidFill>
                  <a:srgbClr val="FFFF00"/>
                </a:solidFill>
              </a:rPr>
              <a:t>please try these stunts 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at your workplace!</a:t>
            </a:r>
          </a:p>
          <a:p>
            <a:pPr algn="just"/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IN" b="1" dirty="0" smtClean="0">
                <a:solidFill>
                  <a:srgbClr val="FFFF00"/>
                </a:solidFill>
              </a:rPr>
              <a:t>Viewer discretion is not advised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. Please note down stuff you didn’t know about! Don’t  let the notepads on your table end up with hawkers!</a:t>
            </a:r>
          </a:p>
          <a:p>
            <a:pPr algn="just"/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Running  Time: 20 </a:t>
            </a:r>
            <a:r>
              <a:rPr lang="en-IN" dirty="0" err="1" smtClean="0">
                <a:solidFill>
                  <a:schemeClr val="bg1">
                    <a:lumMod val="95000"/>
                  </a:schemeClr>
                </a:solidFill>
              </a:rPr>
              <a:t>mins</a:t>
            </a: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COMMON ADVISOR INSIGHTS ON INVESTORS…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023598"/>
            <a:ext cx="8229600" cy="3538877"/>
          </a:xfrm>
        </p:spPr>
        <p:txBody>
          <a:bodyPr>
            <a:normAutofit/>
          </a:bodyPr>
          <a:lstStyle/>
          <a:p>
            <a:pPr marL="358775" indent="-358775" algn="just"/>
            <a:r>
              <a:rPr lang="en-IN" sz="2000" b="1" i="1" dirty="0" smtClean="0"/>
              <a:t>“HNIs are a relatively satisfied lot. They want moderate returns &amp; they are relatively patient!”</a:t>
            </a:r>
          </a:p>
          <a:p>
            <a:pPr marL="358775" indent="-358775" algn="just"/>
            <a:endParaRPr lang="en-IN" sz="2000" b="1" i="1" dirty="0" smtClean="0"/>
          </a:p>
          <a:p>
            <a:pPr marL="358775" indent="-358775" algn="just"/>
            <a:r>
              <a:rPr lang="en-IN" sz="2000" b="1" i="1" dirty="0" smtClean="0"/>
              <a:t>“Middle class investors are generally aggressive. They look at returns very frequently”</a:t>
            </a:r>
          </a:p>
          <a:p>
            <a:pPr marL="358775" indent="-358775" algn="just"/>
            <a:endParaRPr lang="en-IN" sz="2000" b="1" i="1" dirty="0" smtClean="0"/>
          </a:p>
          <a:p>
            <a:pPr marL="358775" indent="-358775" algn="just"/>
            <a:r>
              <a:rPr lang="en-IN" sz="2000" b="1" i="1" dirty="0" smtClean="0"/>
              <a:t>“My clients want high returns but with no risk”</a:t>
            </a:r>
          </a:p>
          <a:p>
            <a:pPr marL="358775" indent="-358775" algn="just"/>
            <a:endParaRPr lang="en-IN" sz="2000" b="1" i="1" dirty="0"/>
          </a:p>
          <a:p>
            <a:pPr marL="358775" indent="-358775" algn="just"/>
            <a:r>
              <a:rPr lang="en-IN" sz="2000" b="1" i="1" dirty="0" smtClean="0"/>
              <a:t>“Investors don’t compare apples to apples!”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WELL, WE ALL HAVE INVESTOR INSIGHTS…</a:t>
            </a:r>
            <a:endParaRPr lang="en-US" dirty="0"/>
          </a:p>
        </p:txBody>
      </p:sp>
      <p:pic>
        <p:nvPicPr>
          <p:cNvPr id="1026" name="Picture 2" descr="Image result for BROKEN PIECES OF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80" y="874207"/>
            <a:ext cx="8882743" cy="373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…MANY OF OUR INSIGHTS ARE LIKE A POST-MORTEM</a:t>
            </a:r>
            <a:endParaRPr lang="en-US" dirty="0"/>
          </a:p>
        </p:txBody>
      </p:sp>
      <p:pic>
        <p:nvPicPr>
          <p:cNvPr id="43010" name="Picture 2" descr="Image result for crime scene t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89" y="921053"/>
            <a:ext cx="8297694" cy="3591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 THE  REMAINING  TIME...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52700" y="1287779"/>
            <a:ext cx="6057900" cy="3162301"/>
          </a:xfrm>
        </p:spPr>
        <p:txBody>
          <a:bodyPr>
            <a:normAutofit/>
          </a:bodyPr>
          <a:lstStyle/>
          <a:p>
            <a:pPr marL="358775" indent="-358775"/>
            <a:r>
              <a:rPr lang="en-IN" b="1" dirty="0" smtClean="0"/>
              <a:t>Lesser known Investor Insights</a:t>
            </a:r>
          </a:p>
          <a:p>
            <a:pPr marL="358775" indent="-358775"/>
            <a:endParaRPr lang="en-IN" b="1" dirty="0" smtClean="0"/>
          </a:p>
          <a:p>
            <a:pPr marL="358775" indent="-358775"/>
            <a:r>
              <a:rPr lang="en-IN" b="1" dirty="0" smtClean="0"/>
              <a:t>Some proposals and solutions</a:t>
            </a:r>
          </a:p>
          <a:p>
            <a:pPr marL="358775" indent="-358775"/>
            <a:endParaRPr lang="en-IN" b="1" dirty="0" smtClean="0"/>
          </a:p>
          <a:p>
            <a:pPr marL="358775" indent="-358775"/>
            <a:r>
              <a:rPr lang="en-IN" b="1" dirty="0" smtClean="0"/>
              <a:t>Special Feature: Consciously influence the Sub-Conscious!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17" y="1157286"/>
            <a:ext cx="3800157" cy="32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dumb g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86" y="863330"/>
            <a:ext cx="8200486" cy="369460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472" y="307018"/>
            <a:ext cx="8229600" cy="254957"/>
          </a:xfrm>
        </p:spPr>
        <p:txBody>
          <a:bodyPr/>
          <a:lstStyle/>
          <a:p>
            <a:r>
              <a:rPr lang="en-IN" dirty="0" smtClean="0"/>
              <a:t>NAÏVE STRATEGIES / POPULAR 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77" y="992221"/>
            <a:ext cx="802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294" y="1065793"/>
            <a:ext cx="8073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FFFF00"/>
                </a:solidFill>
              </a:rPr>
              <a:t>Extrapolating past earnings too far into the future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FFFF00"/>
                </a:solidFill>
              </a:rPr>
              <a:t>Assuming a trend in stock prices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FFFF00"/>
                </a:solidFill>
              </a:rPr>
              <a:t>Over-reacting to good and bad news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FFFF00"/>
                </a:solidFill>
              </a:rPr>
              <a:t>Simply equating </a:t>
            </a:r>
            <a:r>
              <a:rPr lang="en-IN" sz="2000" b="1" dirty="0">
                <a:solidFill>
                  <a:srgbClr val="FFFF00"/>
                </a:solidFill>
              </a:rPr>
              <a:t>a well-run company </a:t>
            </a:r>
            <a:r>
              <a:rPr lang="en-IN" sz="2000" b="1" dirty="0" smtClean="0">
                <a:solidFill>
                  <a:srgbClr val="FFFF00"/>
                </a:solidFill>
              </a:rPr>
              <a:t>with a good investment, irrespective of price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D8CBF"/>
      </a:accent1>
      <a:accent2>
        <a:srgbClr val="FFCB08"/>
      </a:accent2>
      <a:accent3>
        <a:srgbClr val="F1666A"/>
      </a:accent3>
      <a:accent4>
        <a:srgbClr val="F79548"/>
      </a:accent4>
      <a:accent5>
        <a:srgbClr val="C9749C"/>
      </a:accent5>
      <a:accent6>
        <a:srgbClr val="F04E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IDFC Bank</Template>
  <TotalTime>2913</TotalTime>
  <Words>348</Words>
  <Application>Microsoft Office PowerPoint</Application>
  <PresentationFormat>On-screen Show (16:9)</PresentationFormat>
  <Paragraphs>72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INVESTOR INSIGHTS </vt:lpstr>
      <vt:lpstr>THE CHOICE YOU HAVE MADE TODAY</vt:lpstr>
      <vt:lpstr>The Mandatory Disclaimer</vt:lpstr>
      <vt:lpstr>COMMON ADVISOR INSIGHTS ON INVESTORS… </vt:lpstr>
      <vt:lpstr>WELL, WE ALL HAVE INVESTOR INSIGHTS…</vt:lpstr>
      <vt:lpstr>…MANY OF OUR INSIGHTS ARE LIKE A POST-MORTEM</vt:lpstr>
      <vt:lpstr>IN  THE  REMAINING  TIME...</vt:lpstr>
      <vt:lpstr>NAÏVE STRATEGIES / POPULAR MODELS</vt:lpstr>
      <vt:lpstr>MYTHS  ABOUT  RISK !</vt:lpstr>
      <vt:lpstr>OLD HABITS DIE HARD !</vt:lpstr>
      <vt:lpstr>ONE BRAIN…TWO PARTS !</vt:lpstr>
      <vt:lpstr>MEMORY MANAGEMENT !</vt:lpstr>
      <vt:lpstr>BIAS IS THE BASIS !</vt:lpstr>
      <vt:lpstr>TWO PEOPLE WHO CAN HELP YOU FIRST !</vt:lpstr>
      <vt:lpstr>GET AWARE &amp; TAKE CHARGE !</vt:lpstr>
      <vt:lpstr>SUBCONSICOUS MINDS ARE CONSCIOUS!  (READY  FOR  YOUR  MEETING?)</vt:lpstr>
      <vt:lpstr>PERFECT PARTNERS!</vt:lpstr>
      <vt:lpstr>READ THIS OUT ALOUD !</vt:lpstr>
      <vt:lpstr>Slide 20</vt:lpstr>
    </vt:vector>
  </TitlesOfParts>
  <Company>Interpublic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Tilak, Swapnil (BOM-MRM)</dc:creator>
  <cp:lastModifiedBy>Anirudh Mehta</cp:lastModifiedBy>
  <cp:revision>204</cp:revision>
  <dcterms:created xsi:type="dcterms:W3CDTF">2015-08-05T09:52:39Z</dcterms:created>
  <dcterms:modified xsi:type="dcterms:W3CDTF">2017-02-16T19:09:21Z</dcterms:modified>
</cp:coreProperties>
</file>